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8"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206" autoAdjust="0"/>
  </p:normalViewPr>
  <p:slideViewPr>
    <p:cSldViewPr snapToGrid="0">
      <p:cViewPr>
        <p:scale>
          <a:sx n="70" d="100"/>
          <a:sy n="70" d="100"/>
        </p:scale>
        <p:origin x="660"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D3DDB14-C3B9-437D-B66C-0EFF308D84BD}" type="datetimeFigureOut">
              <a:rPr lang="en-US" smtClean="0"/>
              <a:t>3/18/2026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76CA56-424D-4D1B-A9B1-E94CED9A1797}" type="slidenum">
              <a:rPr lang="en-US" smtClean="0"/>
              <a:t>‹#›</a:t>
            </a:fld>
            <a:endParaRPr lang="en-US"/>
          </a:p>
        </p:txBody>
      </p:sp>
    </p:spTree>
    <p:extLst>
      <p:ext uri="{BB962C8B-B14F-4D97-AF65-F5344CB8AC3E}">
        <p14:creationId xmlns:p14="http://schemas.microsoft.com/office/powerpoint/2010/main" val="11564577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776CA56-424D-4D1B-A9B1-E94CED9A1797}" type="slidenum">
              <a:rPr lang="en-US" smtClean="0"/>
              <a:t>1</a:t>
            </a:fld>
            <a:endParaRPr lang="en-US"/>
          </a:p>
        </p:txBody>
      </p:sp>
    </p:spTree>
    <p:extLst>
      <p:ext uri="{BB962C8B-B14F-4D97-AF65-F5344CB8AC3E}">
        <p14:creationId xmlns:p14="http://schemas.microsoft.com/office/powerpoint/2010/main" val="26041459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0933D-DD51-F86E-1589-C53FB476A9E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168D095-81B3-1221-4F53-4F0C21A974D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D7D0D7A-1E37-45CF-310C-AB265A1BEE27}"/>
              </a:ext>
            </a:extLst>
          </p:cNvPr>
          <p:cNvSpPr>
            <a:spLocks noGrp="1"/>
          </p:cNvSpPr>
          <p:nvPr>
            <p:ph type="dt" sz="half" idx="10"/>
          </p:nvPr>
        </p:nvSpPr>
        <p:spPr/>
        <p:txBody>
          <a:bodyPr/>
          <a:lstStyle/>
          <a:p>
            <a:fld id="{F1EC15BF-FDE5-4D24-AC33-988A3DF656E9}" type="datetimeFigureOut">
              <a:rPr lang="en-US" smtClean="0"/>
              <a:t>3/18/2026</a:t>
            </a:fld>
            <a:endParaRPr lang="en-US"/>
          </a:p>
        </p:txBody>
      </p:sp>
      <p:sp>
        <p:nvSpPr>
          <p:cNvPr id="5" name="Footer Placeholder 4">
            <a:extLst>
              <a:ext uri="{FF2B5EF4-FFF2-40B4-BE49-F238E27FC236}">
                <a16:creationId xmlns:a16="http://schemas.microsoft.com/office/drawing/2014/main" id="{384BD493-C8EA-BCD8-E0B8-39F66F3162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2713C9-1257-325C-7C57-68EEEAB9422E}"/>
              </a:ext>
            </a:extLst>
          </p:cNvPr>
          <p:cNvSpPr>
            <a:spLocks noGrp="1"/>
          </p:cNvSpPr>
          <p:nvPr>
            <p:ph type="sldNum" sz="quarter" idx="12"/>
          </p:nvPr>
        </p:nvSpPr>
        <p:spPr/>
        <p:txBody>
          <a:bodyPr/>
          <a:lstStyle/>
          <a:p>
            <a:fld id="{E0EA839C-9DEF-4547-843A-3379784CC82C}" type="slidenum">
              <a:rPr lang="en-US" smtClean="0"/>
              <a:t>‹#›</a:t>
            </a:fld>
            <a:endParaRPr lang="en-US"/>
          </a:p>
        </p:txBody>
      </p:sp>
    </p:spTree>
    <p:extLst>
      <p:ext uri="{BB962C8B-B14F-4D97-AF65-F5344CB8AC3E}">
        <p14:creationId xmlns:p14="http://schemas.microsoft.com/office/powerpoint/2010/main" val="12281577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F3E646-5FD1-1248-7830-3DDB386B2C8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4155F65-68D7-025D-5E38-6EF244F8B68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8587E40-E776-419A-4CEE-D4D94EB5FDFB}"/>
              </a:ext>
            </a:extLst>
          </p:cNvPr>
          <p:cNvSpPr>
            <a:spLocks noGrp="1"/>
          </p:cNvSpPr>
          <p:nvPr>
            <p:ph type="dt" sz="half" idx="10"/>
          </p:nvPr>
        </p:nvSpPr>
        <p:spPr/>
        <p:txBody>
          <a:bodyPr/>
          <a:lstStyle/>
          <a:p>
            <a:fld id="{F1EC15BF-FDE5-4D24-AC33-988A3DF656E9}" type="datetimeFigureOut">
              <a:rPr lang="en-US" smtClean="0"/>
              <a:t>3/18/2026</a:t>
            </a:fld>
            <a:endParaRPr lang="en-US"/>
          </a:p>
        </p:txBody>
      </p:sp>
      <p:sp>
        <p:nvSpPr>
          <p:cNvPr id="5" name="Footer Placeholder 4">
            <a:extLst>
              <a:ext uri="{FF2B5EF4-FFF2-40B4-BE49-F238E27FC236}">
                <a16:creationId xmlns:a16="http://schemas.microsoft.com/office/drawing/2014/main" id="{512FF760-03E2-1F7F-8A18-6599FA231A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636E45-1D71-F2F9-887D-8015F5E7F9C4}"/>
              </a:ext>
            </a:extLst>
          </p:cNvPr>
          <p:cNvSpPr>
            <a:spLocks noGrp="1"/>
          </p:cNvSpPr>
          <p:nvPr>
            <p:ph type="sldNum" sz="quarter" idx="12"/>
          </p:nvPr>
        </p:nvSpPr>
        <p:spPr/>
        <p:txBody>
          <a:bodyPr/>
          <a:lstStyle/>
          <a:p>
            <a:fld id="{E0EA839C-9DEF-4547-843A-3379784CC82C}" type="slidenum">
              <a:rPr lang="en-US" smtClean="0"/>
              <a:t>‹#›</a:t>
            </a:fld>
            <a:endParaRPr lang="en-US"/>
          </a:p>
        </p:txBody>
      </p:sp>
    </p:spTree>
    <p:extLst>
      <p:ext uri="{BB962C8B-B14F-4D97-AF65-F5344CB8AC3E}">
        <p14:creationId xmlns:p14="http://schemas.microsoft.com/office/powerpoint/2010/main" val="23750278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C7D35A1-E12C-4275-DDE7-2C79E819FED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FD9AEEE-04DF-C7CB-B63E-1F788CE5A31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A0A53F2-8A41-39A9-8AD5-0F671E3EBC66}"/>
              </a:ext>
            </a:extLst>
          </p:cNvPr>
          <p:cNvSpPr>
            <a:spLocks noGrp="1"/>
          </p:cNvSpPr>
          <p:nvPr>
            <p:ph type="dt" sz="half" idx="10"/>
          </p:nvPr>
        </p:nvSpPr>
        <p:spPr/>
        <p:txBody>
          <a:bodyPr/>
          <a:lstStyle/>
          <a:p>
            <a:fld id="{F1EC15BF-FDE5-4D24-AC33-988A3DF656E9}" type="datetimeFigureOut">
              <a:rPr lang="en-US" smtClean="0"/>
              <a:t>3/18/2026</a:t>
            </a:fld>
            <a:endParaRPr lang="en-US"/>
          </a:p>
        </p:txBody>
      </p:sp>
      <p:sp>
        <p:nvSpPr>
          <p:cNvPr id="5" name="Footer Placeholder 4">
            <a:extLst>
              <a:ext uri="{FF2B5EF4-FFF2-40B4-BE49-F238E27FC236}">
                <a16:creationId xmlns:a16="http://schemas.microsoft.com/office/drawing/2014/main" id="{63D2D392-EEB4-88FE-A66B-B4897E0A0E3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8B14D70-7832-2F8E-A1EC-F4A7C3A4C5EB}"/>
              </a:ext>
            </a:extLst>
          </p:cNvPr>
          <p:cNvSpPr>
            <a:spLocks noGrp="1"/>
          </p:cNvSpPr>
          <p:nvPr>
            <p:ph type="sldNum" sz="quarter" idx="12"/>
          </p:nvPr>
        </p:nvSpPr>
        <p:spPr/>
        <p:txBody>
          <a:bodyPr/>
          <a:lstStyle/>
          <a:p>
            <a:fld id="{E0EA839C-9DEF-4547-843A-3379784CC82C}" type="slidenum">
              <a:rPr lang="en-US" smtClean="0"/>
              <a:t>‹#›</a:t>
            </a:fld>
            <a:endParaRPr lang="en-US"/>
          </a:p>
        </p:txBody>
      </p:sp>
    </p:spTree>
    <p:extLst>
      <p:ext uri="{BB962C8B-B14F-4D97-AF65-F5344CB8AC3E}">
        <p14:creationId xmlns:p14="http://schemas.microsoft.com/office/powerpoint/2010/main" val="25393172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54B5D-CF7B-4585-EDC2-07EDB42717A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5FD2BB0-7E2F-15D5-42E3-427EDCE7D45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3478B5-38AE-73DD-F3D5-F345F6898E7C}"/>
              </a:ext>
            </a:extLst>
          </p:cNvPr>
          <p:cNvSpPr>
            <a:spLocks noGrp="1"/>
          </p:cNvSpPr>
          <p:nvPr>
            <p:ph type="dt" sz="half" idx="10"/>
          </p:nvPr>
        </p:nvSpPr>
        <p:spPr/>
        <p:txBody>
          <a:bodyPr/>
          <a:lstStyle/>
          <a:p>
            <a:fld id="{F1EC15BF-FDE5-4D24-AC33-988A3DF656E9}" type="datetimeFigureOut">
              <a:rPr lang="en-US" smtClean="0"/>
              <a:t>3/18/2026</a:t>
            </a:fld>
            <a:endParaRPr lang="en-US"/>
          </a:p>
        </p:txBody>
      </p:sp>
      <p:sp>
        <p:nvSpPr>
          <p:cNvPr id="5" name="Footer Placeholder 4">
            <a:extLst>
              <a:ext uri="{FF2B5EF4-FFF2-40B4-BE49-F238E27FC236}">
                <a16:creationId xmlns:a16="http://schemas.microsoft.com/office/drawing/2014/main" id="{E97AC18D-04AC-F21C-BB3B-7B7234C80B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557581-7380-C2CD-3A9E-FA8F5527C466}"/>
              </a:ext>
            </a:extLst>
          </p:cNvPr>
          <p:cNvSpPr>
            <a:spLocks noGrp="1"/>
          </p:cNvSpPr>
          <p:nvPr>
            <p:ph type="sldNum" sz="quarter" idx="12"/>
          </p:nvPr>
        </p:nvSpPr>
        <p:spPr/>
        <p:txBody>
          <a:bodyPr/>
          <a:lstStyle/>
          <a:p>
            <a:fld id="{E0EA839C-9DEF-4547-843A-3379784CC82C}" type="slidenum">
              <a:rPr lang="en-US" smtClean="0"/>
              <a:t>‹#›</a:t>
            </a:fld>
            <a:endParaRPr lang="en-US"/>
          </a:p>
        </p:txBody>
      </p:sp>
    </p:spTree>
    <p:extLst>
      <p:ext uri="{BB962C8B-B14F-4D97-AF65-F5344CB8AC3E}">
        <p14:creationId xmlns:p14="http://schemas.microsoft.com/office/powerpoint/2010/main" val="10570140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F36EA9-2465-A4FB-7FDE-7D1AD80187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47D98F9-6FBE-9D61-5FF2-5AC7DF472D2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1F65F1F-2A2D-87A8-E1CE-ACD6809131A2}"/>
              </a:ext>
            </a:extLst>
          </p:cNvPr>
          <p:cNvSpPr>
            <a:spLocks noGrp="1"/>
          </p:cNvSpPr>
          <p:nvPr>
            <p:ph type="dt" sz="half" idx="10"/>
          </p:nvPr>
        </p:nvSpPr>
        <p:spPr/>
        <p:txBody>
          <a:bodyPr/>
          <a:lstStyle/>
          <a:p>
            <a:fld id="{F1EC15BF-FDE5-4D24-AC33-988A3DF656E9}" type="datetimeFigureOut">
              <a:rPr lang="en-US" smtClean="0"/>
              <a:t>3/18/2026</a:t>
            </a:fld>
            <a:endParaRPr lang="en-US"/>
          </a:p>
        </p:txBody>
      </p:sp>
      <p:sp>
        <p:nvSpPr>
          <p:cNvPr id="5" name="Footer Placeholder 4">
            <a:extLst>
              <a:ext uri="{FF2B5EF4-FFF2-40B4-BE49-F238E27FC236}">
                <a16:creationId xmlns:a16="http://schemas.microsoft.com/office/drawing/2014/main" id="{0629B69B-FFAE-566E-68BA-66F5ECDE67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4DC0FE6-C15F-4FDA-47EA-D2FE9D63176C}"/>
              </a:ext>
            </a:extLst>
          </p:cNvPr>
          <p:cNvSpPr>
            <a:spLocks noGrp="1"/>
          </p:cNvSpPr>
          <p:nvPr>
            <p:ph type="sldNum" sz="quarter" idx="12"/>
          </p:nvPr>
        </p:nvSpPr>
        <p:spPr/>
        <p:txBody>
          <a:bodyPr/>
          <a:lstStyle/>
          <a:p>
            <a:fld id="{E0EA839C-9DEF-4547-843A-3379784CC82C}" type="slidenum">
              <a:rPr lang="en-US" smtClean="0"/>
              <a:t>‹#›</a:t>
            </a:fld>
            <a:endParaRPr lang="en-US"/>
          </a:p>
        </p:txBody>
      </p:sp>
    </p:spTree>
    <p:extLst>
      <p:ext uri="{BB962C8B-B14F-4D97-AF65-F5344CB8AC3E}">
        <p14:creationId xmlns:p14="http://schemas.microsoft.com/office/powerpoint/2010/main" val="40254566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3D8E11-9E73-C251-8D37-CB2B7DC002E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31CDFB2-E7F6-D647-F72B-4CD53AB9CCC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6B80A2-5E1E-CDC6-AA1F-B91A31A414E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A4A97D0-8E5F-17EA-C632-A0E1FD4808A0}"/>
              </a:ext>
            </a:extLst>
          </p:cNvPr>
          <p:cNvSpPr>
            <a:spLocks noGrp="1"/>
          </p:cNvSpPr>
          <p:nvPr>
            <p:ph type="dt" sz="half" idx="10"/>
          </p:nvPr>
        </p:nvSpPr>
        <p:spPr/>
        <p:txBody>
          <a:bodyPr/>
          <a:lstStyle/>
          <a:p>
            <a:fld id="{F1EC15BF-FDE5-4D24-AC33-988A3DF656E9}" type="datetimeFigureOut">
              <a:rPr lang="en-US" smtClean="0"/>
              <a:t>3/18/2026</a:t>
            </a:fld>
            <a:endParaRPr lang="en-US"/>
          </a:p>
        </p:txBody>
      </p:sp>
      <p:sp>
        <p:nvSpPr>
          <p:cNvPr id="6" name="Footer Placeholder 5">
            <a:extLst>
              <a:ext uri="{FF2B5EF4-FFF2-40B4-BE49-F238E27FC236}">
                <a16:creationId xmlns:a16="http://schemas.microsoft.com/office/drawing/2014/main" id="{2AEC2792-846F-770B-63C4-EEB1A5B440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1B6FF92-1B23-E359-589F-D1E6C1E6FA54}"/>
              </a:ext>
            </a:extLst>
          </p:cNvPr>
          <p:cNvSpPr>
            <a:spLocks noGrp="1"/>
          </p:cNvSpPr>
          <p:nvPr>
            <p:ph type="sldNum" sz="quarter" idx="12"/>
          </p:nvPr>
        </p:nvSpPr>
        <p:spPr/>
        <p:txBody>
          <a:bodyPr/>
          <a:lstStyle/>
          <a:p>
            <a:fld id="{E0EA839C-9DEF-4547-843A-3379784CC82C}" type="slidenum">
              <a:rPr lang="en-US" smtClean="0"/>
              <a:t>‹#›</a:t>
            </a:fld>
            <a:endParaRPr lang="en-US"/>
          </a:p>
        </p:txBody>
      </p:sp>
    </p:spTree>
    <p:extLst>
      <p:ext uri="{BB962C8B-B14F-4D97-AF65-F5344CB8AC3E}">
        <p14:creationId xmlns:p14="http://schemas.microsoft.com/office/powerpoint/2010/main" val="4246109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BE32AB-39DF-BF50-29BA-0D9B2963290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CB7C556-9860-86DF-1624-9D27219458D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22C95D8-F8AE-372A-4959-3D368C9F9D1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A628665-95F2-670C-1E9D-D8B0F1EAEF2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1D135AA-E425-42E2-9C70-517785C770C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5395635-D163-77E4-5BC1-1CD7BE5EBF1D}"/>
              </a:ext>
            </a:extLst>
          </p:cNvPr>
          <p:cNvSpPr>
            <a:spLocks noGrp="1"/>
          </p:cNvSpPr>
          <p:nvPr>
            <p:ph type="dt" sz="half" idx="10"/>
          </p:nvPr>
        </p:nvSpPr>
        <p:spPr/>
        <p:txBody>
          <a:bodyPr/>
          <a:lstStyle/>
          <a:p>
            <a:fld id="{F1EC15BF-FDE5-4D24-AC33-988A3DF656E9}" type="datetimeFigureOut">
              <a:rPr lang="en-US" smtClean="0"/>
              <a:t>3/18/2026</a:t>
            </a:fld>
            <a:endParaRPr lang="en-US"/>
          </a:p>
        </p:txBody>
      </p:sp>
      <p:sp>
        <p:nvSpPr>
          <p:cNvPr id="8" name="Footer Placeholder 7">
            <a:extLst>
              <a:ext uri="{FF2B5EF4-FFF2-40B4-BE49-F238E27FC236}">
                <a16:creationId xmlns:a16="http://schemas.microsoft.com/office/drawing/2014/main" id="{4CE5DBC7-A366-7173-0299-D29EB9E5897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FC95C90-1511-E6EA-AA75-889F0E13A852}"/>
              </a:ext>
            </a:extLst>
          </p:cNvPr>
          <p:cNvSpPr>
            <a:spLocks noGrp="1"/>
          </p:cNvSpPr>
          <p:nvPr>
            <p:ph type="sldNum" sz="quarter" idx="12"/>
          </p:nvPr>
        </p:nvSpPr>
        <p:spPr/>
        <p:txBody>
          <a:bodyPr/>
          <a:lstStyle/>
          <a:p>
            <a:fld id="{E0EA839C-9DEF-4547-843A-3379784CC82C}" type="slidenum">
              <a:rPr lang="en-US" smtClean="0"/>
              <a:t>‹#›</a:t>
            </a:fld>
            <a:endParaRPr lang="en-US"/>
          </a:p>
        </p:txBody>
      </p:sp>
    </p:spTree>
    <p:extLst>
      <p:ext uri="{BB962C8B-B14F-4D97-AF65-F5344CB8AC3E}">
        <p14:creationId xmlns:p14="http://schemas.microsoft.com/office/powerpoint/2010/main" val="25921122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B05797-602D-B865-5700-E3B051C5CBB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D9F33AD-4A43-5009-AB5A-F230EDCEF98F}"/>
              </a:ext>
            </a:extLst>
          </p:cNvPr>
          <p:cNvSpPr>
            <a:spLocks noGrp="1"/>
          </p:cNvSpPr>
          <p:nvPr>
            <p:ph type="dt" sz="half" idx="10"/>
          </p:nvPr>
        </p:nvSpPr>
        <p:spPr/>
        <p:txBody>
          <a:bodyPr/>
          <a:lstStyle/>
          <a:p>
            <a:fld id="{F1EC15BF-FDE5-4D24-AC33-988A3DF656E9}" type="datetimeFigureOut">
              <a:rPr lang="en-US" smtClean="0"/>
              <a:t>3/18/2026</a:t>
            </a:fld>
            <a:endParaRPr lang="en-US"/>
          </a:p>
        </p:txBody>
      </p:sp>
      <p:sp>
        <p:nvSpPr>
          <p:cNvPr id="4" name="Footer Placeholder 3">
            <a:extLst>
              <a:ext uri="{FF2B5EF4-FFF2-40B4-BE49-F238E27FC236}">
                <a16:creationId xmlns:a16="http://schemas.microsoft.com/office/drawing/2014/main" id="{13237334-F41F-7CB1-8A21-6530F4A27BE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377D133-0B3E-DC57-A403-5C8AB77A4125}"/>
              </a:ext>
            </a:extLst>
          </p:cNvPr>
          <p:cNvSpPr>
            <a:spLocks noGrp="1"/>
          </p:cNvSpPr>
          <p:nvPr>
            <p:ph type="sldNum" sz="quarter" idx="12"/>
          </p:nvPr>
        </p:nvSpPr>
        <p:spPr/>
        <p:txBody>
          <a:bodyPr/>
          <a:lstStyle/>
          <a:p>
            <a:fld id="{E0EA839C-9DEF-4547-843A-3379784CC82C}" type="slidenum">
              <a:rPr lang="en-US" smtClean="0"/>
              <a:t>‹#›</a:t>
            </a:fld>
            <a:endParaRPr lang="en-US"/>
          </a:p>
        </p:txBody>
      </p:sp>
    </p:spTree>
    <p:extLst>
      <p:ext uri="{BB962C8B-B14F-4D97-AF65-F5344CB8AC3E}">
        <p14:creationId xmlns:p14="http://schemas.microsoft.com/office/powerpoint/2010/main" val="27475028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F93AF05-0BC3-87DD-0893-CB36C46788CC}"/>
              </a:ext>
            </a:extLst>
          </p:cNvPr>
          <p:cNvSpPr>
            <a:spLocks noGrp="1"/>
          </p:cNvSpPr>
          <p:nvPr>
            <p:ph type="dt" sz="half" idx="10"/>
          </p:nvPr>
        </p:nvSpPr>
        <p:spPr/>
        <p:txBody>
          <a:bodyPr/>
          <a:lstStyle/>
          <a:p>
            <a:fld id="{F1EC15BF-FDE5-4D24-AC33-988A3DF656E9}" type="datetimeFigureOut">
              <a:rPr lang="en-US" smtClean="0"/>
              <a:t>3/18/2026</a:t>
            </a:fld>
            <a:endParaRPr lang="en-US"/>
          </a:p>
        </p:txBody>
      </p:sp>
      <p:sp>
        <p:nvSpPr>
          <p:cNvPr id="3" name="Footer Placeholder 2">
            <a:extLst>
              <a:ext uri="{FF2B5EF4-FFF2-40B4-BE49-F238E27FC236}">
                <a16:creationId xmlns:a16="http://schemas.microsoft.com/office/drawing/2014/main" id="{70164F7C-E283-B988-1AEA-E3650F7CCE6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336623E-E428-2E4C-C485-6782DEC380A2}"/>
              </a:ext>
            </a:extLst>
          </p:cNvPr>
          <p:cNvSpPr>
            <a:spLocks noGrp="1"/>
          </p:cNvSpPr>
          <p:nvPr>
            <p:ph type="sldNum" sz="quarter" idx="12"/>
          </p:nvPr>
        </p:nvSpPr>
        <p:spPr/>
        <p:txBody>
          <a:bodyPr/>
          <a:lstStyle/>
          <a:p>
            <a:fld id="{E0EA839C-9DEF-4547-843A-3379784CC82C}" type="slidenum">
              <a:rPr lang="en-US" smtClean="0"/>
              <a:t>‹#›</a:t>
            </a:fld>
            <a:endParaRPr lang="en-US"/>
          </a:p>
        </p:txBody>
      </p:sp>
    </p:spTree>
    <p:extLst>
      <p:ext uri="{BB962C8B-B14F-4D97-AF65-F5344CB8AC3E}">
        <p14:creationId xmlns:p14="http://schemas.microsoft.com/office/powerpoint/2010/main" val="27259834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AAE3F6-934F-1408-3245-538108D80F0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D278F7F-BFB6-86EB-98BB-879D6600374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D4CD3AE-8428-E67E-1E10-5011339DFC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3AD0D9B-0197-08F2-8F40-BA4779E2FD36}"/>
              </a:ext>
            </a:extLst>
          </p:cNvPr>
          <p:cNvSpPr>
            <a:spLocks noGrp="1"/>
          </p:cNvSpPr>
          <p:nvPr>
            <p:ph type="dt" sz="half" idx="10"/>
          </p:nvPr>
        </p:nvSpPr>
        <p:spPr/>
        <p:txBody>
          <a:bodyPr/>
          <a:lstStyle/>
          <a:p>
            <a:fld id="{F1EC15BF-FDE5-4D24-AC33-988A3DF656E9}" type="datetimeFigureOut">
              <a:rPr lang="en-US" smtClean="0"/>
              <a:t>3/18/2026</a:t>
            </a:fld>
            <a:endParaRPr lang="en-US"/>
          </a:p>
        </p:txBody>
      </p:sp>
      <p:sp>
        <p:nvSpPr>
          <p:cNvPr id="6" name="Footer Placeholder 5">
            <a:extLst>
              <a:ext uri="{FF2B5EF4-FFF2-40B4-BE49-F238E27FC236}">
                <a16:creationId xmlns:a16="http://schemas.microsoft.com/office/drawing/2014/main" id="{41DD8176-A2AD-8863-F850-22E771E5122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40E4311-D84D-7645-4817-81CA390C103B}"/>
              </a:ext>
            </a:extLst>
          </p:cNvPr>
          <p:cNvSpPr>
            <a:spLocks noGrp="1"/>
          </p:cNvSpPr>
          <p:nvPr>
            <p:ph type="sldNum" sz="quarter" idx="12"/>
          </p:nvPr>
        </p:nvSpPr>
        <p:spPr/>
        <p:txBody>
          <a:bodyPr/>
          <a:lstStyle/>
          <a:p>
            <a:fld id="{E0EA839C-9DEF-4547-843A-3379784CC82C}" type="slidenum">
              <a:rPr lang="en-US" smtClean="0"/>
              <a:t>‹#›</a:t>
            </a:fld>
            <a:endParaRPr lang="en-US"/>
          </a:p>
        </p:txBody>
      </p:sp>
    </p:spTree>
    <p:extLst>
      <p:ext uri="{BB962C8B-B14F-4D97-AF65-F5344CB8AC3E}">
        <p14:creationId xmlns:p14="http://schemas.microsoft.com/office/powerpoint/2010/main" val="16415426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591731-AA11-FECC-5E48-DC782FF3EF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8D12887-3D02-424C-DE06-1DEF811C651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D7F3788-ADF1-696C-DF24-9B0E5DB443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1073A21-A281-59D0-6DAF-1B77367AD5C9}"/>
              </a:ext>
            </a:extLst>
          </p:cNvPr>
          <p:cNvSpPr>
            <a:spLocks noGrp="1"/>
          </p:cNvSpPr>
          <p:nvPr>
            <p:ph type="dt" sz="half" idx="10"/>
          </p:nvPr>
        </p:nvSpPr>
        <p:spPr/>
        <p:txBody>
          <a:bodyPr/>
          <a:lstStyle/>
          <a:p>
            <a:fld id="{F1EC15BF-FDE5-4D24-AC33-988A3DF656E9}" type="datetimeFigureOut">
              <a:rPr lang="en-US" smtClean="0"/>
              <a:t>3/18/2026</a:t>
            </a:fld>
            <a:endParaRPr lang="en-US"/>
          </a:p>
        </p:txBody>
      </p:sp>
      <p:sp>
        <p:nvSpPr>
          <p:cNvPr id="6" name="Footer Placeholder 5">
            <a:extLst>
              <a:ext uri="{FF2B5EF4-FFF2-40B4-BE49-F238E27FC236}">
                <a16:creationId xmlns:a16="http://schemas.microsoft.com/office/drawing/2014/main" id="{A3ABA283-8E7B-31A1-77AF-97A6C2AD6E2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28B739B-C9AC-AD62-A930-F41FDD6BBFC0}"/>
              </a:ext>
            </a:extLst>
          </p:cNvPr>
          <p:cNvSpPr>
            <a:spLocks noGrp="1"/>
          </p:cNvSpPr>
          <p:nvPr>
            <p:ph type="sldNum" sz="quarter" idx="12"/>
          </p:nvPr>
        </p:nvSpPr>
        <p:spPr/>
        <p:txBody>
          <a:bodyPr/>
          <a:lstStyle/>
          <a:p>
            <a:fld id="{E0EA839C-9DEF-4547-843A-3379784CC82C}" type="slidenum">
              <a:rPr lang="en-US" smtClean="0"/>
              <a:t>‹#›</a:t>
            </a:fld>
            <a:endParaRPr lang="en-US"/>
          </a:p>
        </p:txBody>
      </p:sp>
    </p:spTree>
    <p:extLst>
      <p:ext uri="{BB962C8B-B14F-4D97-AF65-F5344CB8AC3E}">
        <p14:creationId xmlns:p14="http://schemas.microsoft.com/office/powerpoint/2010/main" val="41134856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03FF3F-2C36-088B-F344-05BCECC6817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36066C9-A0CF-58A5-1281-BB3C14DA372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65DFAB-823D-24C3-0963-C69A7E53AA0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EC15BF-FDE5-4D24-AC33-988A3DF656E9}" type="datetimeFigureOut">
              <a:rPr lang="en-US" smtClean="0"/>
              <a:t>3/18/2026</a:t>
            </a:fld>
            <a:endParaRPr lang="en-US"/>
          </a:p>
        </p:txBody>
      </p:sp>
      <p:sp>
        <p:nvSpPr>
          <p:cNvPr id="5" name="Footer Placeholder 4">
            <a:extLst>
              <a:ext uri="{FF2B5EF4-FFF2-40B4-BE49-F238E27FC236}">
                <a16:creationId xmlns:a16="http://schemas.microsoft.com/office/drawing/2014/main" id="{6AFB1E3A-09CD-A77A-EEF2-44F814B3032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9B03A0F-AFD3-750F-8927-93B0A060590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EA839C-9DEF-4547-843A-3379784CC82C}" type="slidenum">
              <a:rPr lang="en-US" smtClean="0"/>
              <a:t>‹#›</a:t>
            </a:fld>
            <a:endParaRPr lang="en-US"/>
          </a:p>
        </p:txBody>
      </p:sp>
    </p:spTree>
    <p:extLst>
      <p:ext uri="{BB962C8B-B14F-4D97-AF65-F5344CB8AC3E}">
        <p14:creationId xmlns:p14="http://schemas.microsoft.com/office/powerpoint/2010/main" val="24872502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9.xml"/><Relationship Id="rId5" Type="http://schemas.openxmlformats.org/officeDocument/2006/relationships/hyperlink" Target="mailto:drzintakonrad@gmail.com" TargetMode="External"/><Relationship Id="rId4" Type="http://schemas.openxmlformats.org/officeDocument/2006/relationships/hyperlink" Target="https://bilimdili.com/doga-cevre/canli/yedigimiz-her-balikla-ayni-anda-mikroplastik-tuketiyoruz-turkiye-deniz-kirliligi/"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11C8B93-5835-8E10-6B28-7EB44B2F20E7}"/>
              </a:ext>
            </a:extLst>
          </p:cNvPr>
          <p:cNvSpPr>
            <a:spLocks noGrp="1"/>
          </p:cNvSpPr>
          <p:nvPr>
            <p:ph type="title"/>
          </p:nvPr>
        </p:nvSpPr>
        <p:spPr>
          <a:xfrm>
            <a:off x="4317166" y="134912"/>
            <a:ext cx="6850505" cy="1723868"/>
          </a:xfrm>
        </p:spPr>
        <p:txBody>
          <a:bodyPr>
            <a:normAutofit/>
          </a:bodyPr>
          <a:lstStyle/>
          <a:p>
            <a:pPr algn="ctr"/>
            <a:r>
              <a:rPr lang="en-US" b="1" dirty="0">
                <a:latin typeface="Arial Black" panose="020B0A04020102020204" pitchFamily="34" charset="0"/>
              </a:rPr>
              <a:t>OUR PLASTIC PLANET: Growing by the day</a:t>
            </a:r>
            <a:br>
              <a:rPr lang="en-US" b="1" dirty="0">
                <a:latin typeface="Arial Black" panose="020B0A04020102020204" pitchFamily="34" charset="0"/>
              </a:rPr>
            </a:br>
            <a:endParaRPr lang="en-US" dirty="0"/>
          </a:p>
        </p:txBody>
      </p:sp>
      <p:pic>
        <p:nvPicPr>
          <p:cNvPr id="8" name="Picture Placeholder 7">
            <a:extLst>
              <a:ext uri="{FF2B5EF4-FFF2-40B4-BE49-F238E27FC236}">
                <a16:creationId xmlns:a16="http://schemas.microsoft.com/office/drawing/2014/main" id="{1E1536B7-FD0B-5D01-1B12-B1D2D7D68FA1}"/>
              </a:ext>
            </a:extLst>
          </p:cNvPr>
          <p:cNvPicPr>
            <a:picLocks noGrp="1" noChangeAspect="1"/>
          </p:cNvPicPr>
          <p:nvPr>
            <p:ph type="pic" idx="1"/>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l="23990" r="23990"/>
          <a:stretch>
            <a:fillRect/>
          </a:stretch>
        </p:blipFill>
        <p:spPr>
          <a:xfrm>
            <a:off x="709864" y="2"/>
            <a:ext cx="3427421" cy="1858778"/>
          </a:xfrm>
        </p:spPr>
      </p:pic>
      <p:sp>
        <p:nvSpPr>
          <p:cNvPr id="10" name="Rectangle 1">
            <a:extLst>
              <a:ext uri="{FF2B5EF4-FFF2-40B4-BE49-F238E27FC236}">
                <a16:creationId xmlns:a16="http://schemas.microsoft.com/office/drawing/2014/main" id="{98D72CE7-FCE5-ACE3-D574-F6C50641D5B5}"/>
              </a:ext>
            </a:extLst>
          </p:cNvPr>
          <p:cNvSpPr>
            <a:spLocks noGrp="1" noChangeArrowheads="1"/>
          </p:cNvSpPr>
          <p:nvPr>
            <p:ph type="body" sz="half" idx="2"/>
          </p:nvPr>
        </p:nvSpPr>
        <p:spPr bwMode="auto">
          <a:xfrm>
            <a:off x="314793" y="1951929"/>
            <a:ext cx="11644107" cy="550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Microplastics are taking over our environment, polluting the air we breathe, starving wildlife, and poisoning our food and water supplies. They pose a threat we cannot ignore.  Help us celebrate Earth Week by learning about this environmental problem and how–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and if--we can stop it.  </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April 22, 2026</a:t>
            </a:r>
            <a:r>
              <a:rPr kumimoji="0" lang="en-US" altLang="en-US" sz="2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film on </a:t>
            </a:r>
            <a:r>
              <a:rPr kumimoji="0" lang="en-US" altLang="en-US" sz="2400" b="1" i="1"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The Plastic Problem, discussant: Chris Phillips</a:t>
            </a:r>
            <a:endParaRPr kumimoji="0" lang="en-US" altLang="en-US" sz="24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Chris is Operations Manager of Orchard Hill Landfill/Bestway Disposal in Watervliet</a:t>
            </a:r>
            <a:endParaRPr kumimoji="0" lang="en-US" altLang="en-US" b="1"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4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April 29, 2026</a:t>
            </a:r>
            <a:r>
              <a:rPr kumimoji="0" lang="en-US" altLang="en-US" sz="2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Talk on </a:t>
            </a:r>
            <a:r>
              <a:rPr kumimoji="0" lang="en-US" altLang="en-US" sz="2400" b="1" i="1"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Tiny Particles, Big Problems</a:t>
            </a:r>
            <a:r>
              <a:rPr kumimoji="0" lang="en-US" altLang="en-US" sz="2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en-US" altLang="en-US" sz="2400" b="0" i="0" u="none" strike="noStrike" cap="none" normalizeH="0" baseline="0" dirty="0" err="1">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by</a:t>
            </a:r>
            <a:r>
              <a:rPr kumimoji="0" lang="en-US" altLang="en-US" sz="2400" b="1" i="0" u="none" strike="noStrike" cap="none" normalizeH="0" baseline="0" dirty="0" err="1">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Tami</a:t>
            </a:r>
            <a:r>
              <a:rPr kumimoji="0" lang="en-US" altLang="en-US" sz="24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en-US" altLang="en-US" sz="2400" b="1" i="0" u="none" strike="noStrike" cap="none" normalizeH="0" baseline="0" dirty="0" err="1">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Renkoski</a:t>
            </a:r>
            <a:r>
              <a:rPr kumimoji="0" lang="en-US" altLang="en-US" sz="24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CIH</a:t>
            </a:r>
            <a:r>
              <a:rPr kumimoji="0" lang="en-US" altLang="en-US" sz="2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Tami has 32 years of </a:t>
            </a:r>
            <a:r>
              <a:rPr kumimoji="0" lang="en-US" altLang="en-US" b="1" i="0" u="none" strike="noStrike" cap="none" normalizeH="0" baseline="0" dirty="0">
                <a:ln>
                  <a:noFill/>
                </a:ln>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en-US" altLang="en-US"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experience in the field. She will present an overview of microplastics, what they are and where they come from, health effects, ways to limit exposure, gardening techniques, and current legislation introduced in the Michigan House and Senate.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b="1"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chemeClr val="tx1"/>
                </a:solidFill>
                <a:effectLst/>
                <a:ea typeface="Calibri" panose="020F0502020204030204" pitchFamily="34" charset="0"/>
                <a:cs typeface="Times New Roman" panose="02020603050405020304" pitchFamily="18" charset="0"/>
              </a:rPr>
              <a:t>Both events will be at Lake Michigan College-South Haven, 7 to 9 </a:t>
            </a:r>
            <a:r>
              <a:rPr kumimoji="0" lang="en-US" altLang="en-US" sz="2400" b="1" i="0" u="none" strike="noStrike" cap="none" normalizeH="0" baseline="0" dirty="0">
                <a:ln>
                  <a:noFill/>
                </a:ln>
                <a:effectLst/>
                <a:ea typeface="Calibri" panose="020F0502020204030204" pitchFamily="34" charset="0"/>
                <a:cs typeface="Times New Roman" panose="02020603050405020304" pitchFamily="18" charset="0"/>
              </a:rPr>
              <a:t>pm</a:t>
            </a:r>
            <a:r>
              <a:rPr kumimoji="0" lang="en-US" altLang="en-US" sz="2400" b="1" i="0" u="none" strike="noStrike" cap="none" normalizeH="0" baseline="0" dirty="0">
                <a:ln>
                  <a:noFill/>
                </a:ln>
                <a:solidFill>
                  <a:srgbClr val="FF0000"/>
                </a:solidFill>
                <a:effectLst/>
                <a:ea typeface="Calibri" panose="020F0502020204030204" pitchFamily="34" charset="0"/>
                <a:cs typeface="Times New Roman" panose="02020603050405020304" pitchFamily="18" charset="0"/>
              </a:rPr>
              <a:t>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400" b="1" i="0" strike="noStrike" cap="none" normalizeH="0" baseline="0" dirty="0">
                <a:ln>
                  <a:noFill/>
                </a:ln>
                <a:effectLst/>
                <a:ea typeface="Calibri" panose="020F0502020204030204" pitchFamily="34" charset="0"/>
                <a:cs typeface="Times New Roman" panose="02020603050405020304" pitchFamily="18" charset="0"/>
              </a:rPr>
              <a:t>refreshments</a:t>
            </a:r>
            <a:r>
              <a:rPr kumimoji="0" lang="en-US" altLang="en-US" sz="2400" b="1" i="0" u="none" strike="noStrike" cap="none" normalizeH="0" baseline="0" dirty="0">
                <a:ln>
                  <a:noFill/>
                </a:ln>
                <a:solidFill>
                  <a:schemeClr val="tx1"/>
                </a:solidFill>
                <a:effectLst/>
                <a:ea typeface="Calibri" panose="020F0502020204030204" pitchFamily="34" charset="0"/>
                <a:cs typeface="Times New Roman" panose="02020603050405020304" pitchFamily="18" charset="0"/>
              </a:rPr>
              <a:t> at 6:30, followed by discussion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Admission is free</a:t>
            </a:r>
            <a:r>
              <a:rPr kumimoji="0" lang="en-US" altLang="en-US"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en-US" altLang="en-US"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Registration is not necessary but if you plan to come</a:t>
            </a:r>
            <a:r>
              <a:rPr kumimoji="0" lang="en-US" altLang="en-US" b="0" i="0" u="sng" strike="noStrike" cap="none" normalizeH="0" baseline="0" dirty="0">
                <a:ln>
                  <a:noFill/>
                </a:ln>
                <a:solidFill>
                  <a:srgbClr val="008080"/>
                </a:solidFill>
                <a:effectLst/>
                <a:latin typeface="Calibri" panose="020F0502020204030204" pitchFamily="34" charset="0"/>
                <a:ea typeface="Calibri" panose="020F0502020204030204" pitchFamily="34" charset="0"/>
                <a:cs typeface="Times New Roman" panose="02020603050405020304" pitchFamily="18" charset="0"/>
              </a:rPr>
              <a:t>,</a:t>
            </a:r>
            <a:r>
              <a:rPr kumimoji="0" lang="en-US" altLang="en-US"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please send an email to </a:t>
            </a:r>
            <a:r>
              <a:rPr kumimoji="0" lang="en-US" altLang="en-US"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hlinkClick r:id="rId5"/>
              </a:rPr>
              <a:t>drzintakonrad@gmail.com</a:t>
            </a:r>
            <a:r>
              <a:rPr kumimoji="0" lang="en-US" altLang="en-US"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and ask any questions you may have. </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Sponsored by the Earth Friendly Committee of the South Haven Garden Club </a:t>
            </a:r>
            <a:endParaRPr kumimoji="0" lang="en-US" altLang="en-US" sz="18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kumimoji="0" lang="en-US" altLang="en-US" sz="2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0720898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TotalTime>
  <Words>224</Words>
  <Application>Microsoft Office PowerPoint</Application>
  <PresentationFormat>Widescreen</PresentationFormat>
  <Paragraphs>17</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Black</vt:lpstr>
      <vt:lpstr>Calibri</vt:lpstr>
      <vt:lpstr>Calibri Light</vt:lpstr>
      <vt:lpstr>Office Theme</vt:lpstr>
      <vt:lpstr>OUR PLASTIC PLANET: Growing by the day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Zinta konrad</dc:creator>
  <cp:lastModifiedBy>Zinta konrad</cp:lastModifiedBy>
  <cp:revision>1</cp:revision>
  <dcterms:created xsi:type="dcterms:W3CDTF">2026-03-18T18:34:04Z</dcterms:created>
  <dcterms:modified xsi:type="dcterms:W3CDTF">2026-03-18T18:45:46Z</dcterms:modified>
</cp:coreProperties>
</file>